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1" r:id="rId6"/>
    <p:sldId id="265" r:id="rId7"/>
    <p:sldId id="266" r:id="rId8"/>
    <p:sldId id="267" r:id="rId9"/>
    <p:sldId id="268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50" autoAdjust="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0C83C-671E-F97D-C833-7A4540739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185DA3-ACD0-F089-7FB8-DC2CC527B4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978346-C8D9-0A55-F4EA-CC4BEC211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E3578-C737-3433-C2F9-61EF55EF9D4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574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B9B77-AFCF-3861-D5AB-37FA50E9C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48C68B-B288-D4EB-CEE9-5C61BD81B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80C4D-3591-F25B-0BDE-9BBD75BD5B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AF918-B30D-3C57-9B0D-997FA2A90FF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0725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9743A-D6EE-5739-16C3-D30521CDB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865037-7B8F-618D-1199-C7A4BCD4E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438AA2-8CBB-02D2-E2A3-B5EF8A19AD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D959F1-2C24-801E-FE01-6198F87F250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6585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4FCA5-CB2C-B7D3-85A8-C3C4D1281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C14F74-B226-8F69-4616-936B59D5AA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52261F-D4CC-6512-ED87-AC390CFBD3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F609D-86B8-0DD0-38B4-F06DC3FFB29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1003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4DA701C-C100-493F-AF25-806F1019F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EEEC1C1A-A3CF-4CD6-B8F6-0B12F41FA1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2CF764DC-D8F0-4BB3-903F-76E738EDD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ACA6903-5655-4EEE-9FEF-44CDFD0E7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34AA58BA-917F-4DDD-A830-07E47DB54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A4C36D13-4B7C-417B-A426-24A9D7823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216E9C81-ED60-41E5-8546-69084B02A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F4042499-11CF-4B70-9E83-C76FA9608D5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94D56FB-6553-49D1-8B0C-AA8B0F87C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5B0F73E8-3C9E-4B9F-9DED-63451EC18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8F2F6B4-8F83-43EE-B984-1A98CC62B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17335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C2C765C-6AE2-41AF-85DA-5BB8BFD47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531704" y="1904710"/>
            <a:ext cx="5128592" cy="1270802"/>
          </a:xfrm>
          <a:prstGeom prst="rect">
            <a:avLst/>
          </a:prstGeom>
        </p:spPr>
      </p:pic>
      <p:sp>
        <p:nvSpPr>
          <p:cNvPr id="3" name="Título da apresentação">
            <a:extLst>
              <a:ext uri="{FF2B5EF4-FFF2-40B4-BE49-F238E27FC236}">
                <a16:creationId xmlns:a16="http://schemas.microsoft.com/office/drawing/2014/main" id="{8960F880-A0A1-4DDA-B597-FCAD813E40CA}"/>
              </a:ext>
            </a:extLst>
          </p:cNvPr>
          <p:cNvSpPr>
            <a:spLocks noGrp="1"/>
          </p:cNvSpPr>
          <p:nvPr/>
        </p:nvSpPr>
        <p:spPr>
          <a:xfrm>
            <a:off x="762000" y="3808463"/>
            <a:ext cx="10668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90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defPPr>
            <a:lvl1pPr>
              <a:defRPr sz="390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1pPr>
            <a:lvl2pPr>
              <a:defRPr sz="390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2pPr>
            <a:lvl3pPr>
              <a:defRPr sz="390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3pPr>
            <a:lvl4pPr>
              <a:defRPr sz="390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4pPr>
            <a:lvl5pPr>
              <a:defRPr sz="390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5pPr>
            <a:lvl6pPr>
              <a:defRPr sz="390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6pPr>
            <a:lvl7pPr>
              <a:defRPr sz="390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7pPr>
            <a:lvl8pPr>
              <a:defRPr sz="390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8pPr>
            <a:lvl9pPr>
              <a:defRPr sz="390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390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pPr>
            <a:r>
              <a:rPr sz="3900" b="1" dirty="0" err="1">
                <a:solidFill>
                  <a:srgbClr val="135568"/>
                </a:solidFill>
                <a:latin typeface="Arial"/>
                <a:ea typeface="Arial"/>
                <a:cs typeface="Arial"/>
              </a:rPr>
              <a:t>Título</a:t>
            </a:r>
            <a:r>
              <a:rPr sz="3900" b="1" dirty="0">
                <a:solidFill>
                  <a:srgbClr val="135568"/>
                </a:solidFill>
                <a:latin typeface="Arial"/>
                <a:ea typeface="Arial"/>
                <a:cs typeface="Arial"/>
              </a:rPr>
              <a:t> da </a:t>
            </a:r>
            <a:r>
              <a:rPr sz="3900" b="1" dirty="0" err="1">
                <a:solidFill>
                  <a:srgbClr val="135568"/>
                </a:solidFill>
                <a:latin typeface="Arial"/>
                <a:ea typeface="Arial"/>
                <a:cs typeface="Arial"/>
              </a:rPr>
              <a:t>apresentação</a:t>
            </a:r>
            <a:endParaRPr sz="3900" b="1" dirty="0">
              <a:solidFill>
                <a:srgbClr val="1355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Nome do(a) autor(a) · Instituição&#10;Orient">
            <a:extLst>
              <a:ext uri="{FF2B5EF4-FFF2-40B4-BE49-F238E27FC236}">
                <a16:creationId xmlns:a16="http://schemas.microsoft.com/office/drawing/2014/main" id="{B97FE7E2-222A-44CA-B765-CB6DBE856B3E}"/>
              </a:ext>
            </a:extLst>
          </p:cNvPr>
          <p:cNvSpPr>
            <a:spLocks noGrp="1"/>
          </p:cNvSpPr>
          <p:nvPr/>
        </p:nvSpPr>
        <p:spPr>
          <a:xfrm>
            <a:off x="762000" y="4869425"/>
            <a:ext cx="10668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87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87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875" b="0" dirty="0">
                <a:solidFill>
                  <a:srgbClr val="633D63"/>
                </a:solidFill>
                <a:latin typeface="Arial"/>
                <a:ea typeface="Arial"/>
                <a:cs typeface="Arial"/>
              </a:rPr>
              <a:t>Nome do(a) </a:t>
            </a:r>
            <a:r>
              <a:rPr sz="1875" b="0" dirty="0" err="1">
                <a:solidFill>
                  <a:srgbClr val="633D63"/>
                </a:solidFill>
                <a:latin typeface="Arial"/>
                <a:ea typeface="Arial"/>
                <a:cs typeface="Arial"/>
              </a:rPr>
              <a:t>autor</a:t>
            </a:r>
            <a:r>
              <a:rPr sz="1875" b="0" dirty="0">
                <a:solidFill>
                  <a:srgbClr val="633D63"/>
                </a:solidFill>
                <a:latin typeface="Arial"/>
                <a:ea typeface="Arial"/>
                <a:cs typeface="Arial"/>
              </a:rPr>
              <a:t>(a) · </a:t>
            </a:r>
            <a:endParaRPr lang="pt-BR" sz="1875" b="0" dirty="0">
              <a:solidFill>
                <a:srgbClr val="633D63"/>
              </a:solidFill>
              <a:latin typeface="Arial"/>
              <a:ea typeface="Arial"/>
              <a:cs typeface="Arial"/>
            </a:endParaRPr>
          </a:p>
          <a:p>
            <a:pPr algn="ctr">
              <a:defRPr sz="187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875" b="0" dirty="0" err="1">
                <a:solidFill>
                  <a:srgbClr val="633D63"/>
                </a:solidFill>
                <a:latin typeface="Arial"/>
                <a:ea typeface="Arial"/>
                <a:cs typeface="Arial"/>
              </a:rPr>
              <a:t>Orientador</a:t>
            </a:r>
            <a:r>
              <a:rPr sz="1875" b="0" dirty="0">
                <a:solidFill>
                  <a:srgbClr val="633D63"/>
                </a:solidFill>
                <a:latin typeface="Arial"/>
                <a:ea typeface="Arial"/>
                <a:cs typeface="Arial"/>
              </a:rPr>
              <a:t>(a), </a:t>
            </a:r>
            <a:r>
              <a:rPr sz="1875" b="0" dirty="0" err="1">
                <a:solidFill>
                  <a:srgbClr val="633D63"/>
                </a:solidFill>
                <a:latin typeface="Arial"/>
                <a:ea typeface="Arial"/>
                <a:cs typeface="Arial"/>
              </a:rPr>
              <a:t>quando</a:t>
            </a:r>
            <a:r>
              <a:rPr sz="1875" b="0" dirty="0">
                <a:solidFill>
                  <a:srgbClr val="633D63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0" dirty="0" err="1">
                <a:solidFill>
                  <a:srgbClr val="633D63"/>
                </a:solidFill>
                <a:latin typeface="Arial"/>
                <a:ea typeface="Arial"/>
                <a:cs typeface="Arial"/>
              </a:rPr>
              <a:t>houver</a:t>
            </a:r>
            <a:endParaRPr sz="1875" b="0" dirty="0">
              <a:solidFill>
                <a:srgbClr val="633D63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F9826EF-7BAE-4C5B-95FB-99DC686DC0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8914"/>
          <a:stretch>
            <a:fillRect/>
          </a:stretch>
        </p:blipFill>
        <p:spPr>
          <a:xfrm>
            <a:off x="10760339" y="5250425"/>
            <a:ext cx="927652" cy="134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75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ECA0AAA-786B-4E76-B321-F7A41129D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5905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9875A7D-3B2B-43E0-A640-54F960A69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91625" y="791966"/>
            <a:ext cx="2333625" cy="578243"/>
          </a:xfrm>
          <a:prstGeom prst="rect">
            <a:avLst/>
          </a:prstGeom>
        </p:spPr>
      </p:pic>
      <p:sp>
        <p:nvSpPr>
          <p:cNvPr id="3" name="Título do slide">
            <a:extLst>
              <a:ext uri="{FF2B5EF4-FFF2-40B4-BE49-F238E27FC236}">
                <a16:creationId xmlns:a16="http://schemas.microsoft.com/office/drawing/2014/main" id="{87F3208F-4F03-47F5-9D3C-777A794DD7B1}"/>
              </a:ext>
            </a:extLst>
          </p:cNvPr>
          <p:cNvSpPr>
            <a:spLocks noGrp="1"/>
          </p:cNvSpPr>
          <p:nvPr/>
        </p:nvSpPr>
        <p:spPr>
          <a:xfrm>
            <a:off x="685800" y="1047750"/>
            <a:ext cx="8096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pPr>
            <a:r>
              <a:rPr sz="3150" b="1" dirty="0" err="1">
                <a:solidFill>
                  <a:srgbClr val="135568"/>
                </a:solidFill>
                <a:latin typeface="Arial"/>
                <a:ea typeface="Arial"/>
                <a:cs typeface="Arial"/>
              </a:rPr>
              <a:t>Título</a:t>
            </a:r>
            <a:endParaRPr sz="3150" b="1" dirty="0">
              <a:solidFill>
                <a:srgbClr val="1355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VII Semana de Letras da UNEAL · Campus I">
            <a:extLst>
              <a:ext uri="{FF2B5EF4-FFF2-40B4-BE49-F238E27FC236}">
                <a16:creationId xmlns:a16="http://schemas.microsoft.com/office/drawing/2014/main" id="{E40433F9-007A-44BE-957D-7C721C47C102}"/>
              </a:ext>
            </a:extLst>
          </p:cNvPr>
          <p:cNvSpPr>
            <a:spLocks noGrp="1"/>
          </p:cNvSpPr>
          <p:nvPr/>
        </p:nvSpPr>
        <p:spPr>
          <a:xfrm>
            <a:off x="685800" y="6334125"/>
            <a:ext cx="9525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VII Semana de Letras da UNEAL · Campus III</a:t>
            </a:r>
          </a:p>
        </p:txBody>
      </p:sp>
      <p:sp>
        <p:nvSpPr>
          <p:cNvPr id="5" name="02">
            <a:extLst>
              <a:ext uri="{FF2B5EF4-FFF2-40B4-BE49-F238E27FC236}">
                <a16:creationId xmlns:a16="http://schemas.microsoft.com/office/drawing/2014/main" id="{7A21CDA0-E47F-4A34-AB0E-C53AD1D0A453}"/>
              </a:ext>
            </a:extLst>
          </p:cNvPr>
          <p:cNvSpPr>
            <a:spLocks noGrp="1"/>
          </p:cNvSpPr>
          <p:nvPr/>
        </p:nvSpPr>
        <p:spPr>
          <a:xfrm>
            <a:off x="11049000" y="6334125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Insira o texto desta coluna.&#10;&#10;Use este e">
            <a:extLst>
              <a:ext uri="{FF2B5EF4-FFF2-40B4-BE49-F238E27FC236}">
                <a16:creationId xmlns:a16="http://schemas.microsoft.com/office/drawing/2014/main" id="{E79CA67D-9B50-31B0-BCF0-7A2FB167CF0D}"/>
              </a:ext>
            </a:extLst>
          </p:cNvPr>
          <p:cNvSpPr>
            <a:spLocks noGrp="1"/>
          </p:cNvSpPr>
          <p:nvPr/>
        </p:nvSpPr>
        <p:spPr>
          <a:xfrm>
            <a:off x="676275" y="2014330"/>
            <a:ext cx="10839450" cy="418768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pPr>
            <a:r>
              <a:rPr lang="pt-BR" dirty="0"/>
              <a:t>Texto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sz="2100" b="0" dirty="0">
                <a:solidFill>
                  <a:srgbClr val="263C4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0893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E18C07C3-50B6-4CC4-A707-A562F7821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5905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CD1AF1E-BE27-4377-8AFE-1E9FD41F8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91625" y="791966"/>
            <a:ext cx="2333625" cy="578243"/>
          </a:xfrm>
          <a:prstGeom prst="rect">
            <a:avLst/>
          </a:prstGeom>
        </p:spPr>
      </p:pic>
      <p:sp>
        <p:nvSpPr>
          <p:cNvPr id="3" name="Conteúdo em duas colunas">
            <a:extLst>
              <a:ext uri="{FF2B5EF4-FFF2-40B4-BE49-F238E27FC236}">
                <a16:creationId xmlns:a16="http://schemas.microsoft.com/office/drawing/2014/main" id="{AEA97726-741E-49E3-AA3E-DAEC20FAC87F}"/>
              </a:ext>
            </a:extLst>
          </p:cNvPr>
          <p:cNvSpPr>
            <a:spLocks noGrp="1"/>
          </p:cNvSpPr>
          <p:nvPr/>
        </p:nvSpPr>
        <p:spPr>
          <a:xfrm>
            <a:off x="685800" y="1047750"/>
            <a:ext cx="8096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pPr>
            <a:r>
              <a:rPr lang="pt-BR" sz="3150" b="1" dirty="0">
                <a:solidFill>
                  <a:srgbClr val="135568"/>
                </a:solidFill>
                <a:latin typeface="Arial"/>
                <a:ea typeface="Arial"/>
                <a:cs typeface="Arial"/>
              </a:rPr>
              <a:t>Título</a:t>
            </a:r>
            <a:endParaRPr sz="3150" b="1" dirty="0">
              <a:solidFill>
                <a:srgbClr val="1355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VII Semana de Letras da UNEAL · Campus I">
            <a:extLst>
              <a:ext uri="{FF2B5EF4-FFF2-40B4-BE49-F238E27FC236}">
                <a16:creationId xmlns:a16="http://schemas.microsoft.com/office/drawing/2014/main" id="{16DF146C-45B9-4C14-AFF3-D0A57EF0552A}"/>
              </a:ext>
            </a:extLst>
          </p:cNvPr>
          <p:cNvSpPr>
            <a:spLocks noGrp="1"/>
          </p:cNvSpPr>
          <p:nvPr/>
        </p:nvSpPr>
        <p:spPr>
          <a:xfrm>
            <a:off x="685800" y="6334125"/>
            <a:ext cx="9525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VII Semana de Letras da UNEAL · Campus III</a:t>
            </a:r>
          </a:p>
        </p:txBody>
      </p:sp>
      <p:sp>
        <p:nvSpPr>
          <p:cNvPr id="5" name="04">
            <a:extLst>
              <a:ext uri="{FF2B5EF4-FFF2-40B4-BE49-F238E27FC236}">
                <a16:creationId xmlns:a16="http://schemas.microsoft.com/office/drawing/2014/main" id="{7A1BF78B-3FF7-4B87-9F5A-2EF5FFB90755}"/>
              </a:ext>
            </a:extLst>
          </p:cNvPr>
          <p:cNvSpPr>
            <a:spLocks noGrp="1"/>
          </p:cNvSpPr>
          <p:nvPr/>
        </p:nvSpPr>
        <p:spPr>
          <a:xfrm>
            <a:off x="11049000" y="6334125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Insira o texto desta coluna.&#10;&#10;Use este e">
            <a:extLst>
              <a:ext uri="{FF2B5EF4-FFF2-40B4-BE49-F238E27FC236}">
                <a16:creationId xmlns:a16="http://schemas.microsoft.com/office/drawing/2014/main" id="{F270794D-346E-42CE-B9AD-B2E5F8B94497}"/>
              </a:ext>
            </a:extLst>
          </p:cNvPr>
          <p:cNvSpPr>
            <a:spLocks noGrp="1"/>
          </p:cNvSpPr>
          <p:nvPr/>
        </p:nvSpPr>
        <p:spPr>
          <a:xfrm>
            <a:off x="676275" y="2014330"/>
            <a:ext cx="10839450" cy="418768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pPr>
            <a:r>
              <a:rPr lang="pt-BR" dirty="0"/>
              <a:t>Texto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sz="2100" b="0" dirty="0">
                <a:solidFill>
                  <a:srgbClr val="263C4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5710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01C8D3C2-D885-46B3-87DD-284E2F976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5905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D92929F-49AC-4BAD-B51C-EE8C82D9FC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91625" y="791966"/>
            <a:ext cx="2333625" cy="578243"/>
          </a:xfrm>
          <a:prstGeom prst="rect">
            <a:avLst/>
          </a:prstGeom>
        </p:spPr>
      </p:pic>
      <p:sp>
        <p:nvSpPr>
          <p:cNvPr id="3" name="Texto e imagem">
            <a:extLst>
              <a:ext uri="{FF2B5EF4-FFF2-40B4-BE49-F238E27FC236}">
                <a16:creationId xmlns:a16="http://schemas.microsoft.com/office/drawing/2014/main" id="{1E38E7FA-F045-400A-9830-04D10C93F0BB}"/>
              </a:ext>
            </a:extLst>
          </p:cNvPr>
          <p:cNvSpPr>
            <a:spLocks noGrp="1"/>
          </p:cNvSpPr>
          <p:nvPr/>
        </p:nvSpPr>
        <p:spPr>
          <a:xfrm>
            <a:off x="685800" y="1057275"/>
            <a:ext cx="8096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pPr>
            <a:r>
              <a:rPr lang="pt-BR" dirty="0"/>
              <a:t>Título</a:t>
            </a:r>
          </a:p>
        </p:txBody>
      </p:sp>
      <p:sp>
        <p:nvSpPr>
          <p:cNvPr id="4" name="VII Semana de Letras da UNEAL · Campus I">
            <a:extLst>
              <a:ext uri="{FF2B5EF4-FFF2-40B4-BE49-F238E27FC236}">
                <a16:creationId xmlns:a16="http://schemas.microsoft.com/office/drawing/2014/main" id="{DDA7AA10-A0D8-459C-9FC4-828C5D612FEF}"/>
              </a:ext>
            </a:extLst>
          </p:cNvPr>
          <p:cNvSpPr>
            <a:spLocks noGrp="1"/>
          </p:cNvSpPr>
          <p:nvPr/>
        </p:nvSpPr>
        <p:spPr>
          <a:xfrm>
            <a:off x="685800" y="6334125"/>
            <a:ext cx="9525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VII Semana de Letras da UNEAL · Campus III</a:t>
            </a:r>
          </a:p>
        </p:txBody>
      </p:sp>
      <p:sp>
        <p:nvSpPr>
          <p:cNvPr id="5" name="05">
            <a:extLst>
              <a:ext uri="{FF2B5EF4-FFF2-40B4-BE49-F238E27FC236}">
                <a16:creationId xmlns:a16="http://schemas.microsoft.com/office/drawing/2014/main" id="{9FCFDD29-697D-461C-BA49-B04CFAEF6DCE}"/>
              </a:ext>
            </a:extLst>
          </p:cNvPr>
          <p:cNvSpPr>
            <a:spLocks noGrp="1"/>
          </p:cNvSpPr>
          <p:nvPr/>
        </p:nvSpPr>
        <p:spPr>
          <a:xfrm>
            <a:off x="11049000" y="6334125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1" name="Insira o texto desta coluna.&#10;&#10;Use este e">
            <a:extLst>
              <a:ext uri="{FF2B5EF4-FFF2-40B4-BE49-F238E27FC236}">
                <a16:creationId xmlns:a16="http://schemas.microsoft.com/office/drawing/2014/main" id="{37FE7BF8-C83E-AD54-B77D-F767CE2D98B1}"/>
              </a:ext>
            </a:extLst>
          </p:cNvPr>
          <p:cNvSpPr>
            <a:spLocks noGrp="1"/>
          </p:cNvSpPr>
          <p:nvPr/>
        </p:nvSpPr>
        <p:spPr>
          <a:xfrm>
            <a:off x="676275" y="2014330"/>
            <a:ext cx="10839450" cy="418768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pPr>
            <a:r>
              <a:rPr lang="pt-BR" dirty="0"/>
              <a:t>Texto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sz="2100" b="0" dirty="0">
                <a:solidFill>
                  <a:srgbClr val="263C4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4467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43DB7EA7-6BDB-425C-B864-E6C6E7DB2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5905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2271657-79A9-4D4F-AEEB-63C824762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91625" y="791966"/>
            <a:ext cx="2333625" cy="578243"/>
          </a:xfrm>
          <a:prstGeom prst="rect">
            <a:avLst/>
          </a:prstGeom>
        </p:spPr>
      </p:pic>
      <p:sp>
        <p:nvSpPr>
          <p:cNvPr id="3" name="Citação em destaque">
            <a:extLst>
              <a:ext uri="{FF2B5EF4-FFF2-40B4-BE49-F238E27FC236}">
                <a16:creationId xmlns:a16="http://schemas.microsoft.com/office/drawing/2014/main" id="{94626B5A-BBD1-4831-A483-89C9015AA084}"/>
              </a:ext>
            </a:extLst>
          </p:cNvPr>
          <p:cNvSpPr>
            <a:spLocks noGrp="1"/>
          </p:cNvSpPr>
          <p:nvPr/>
        </p:nvSpPr>
        <p:spPr>
          <a:xfrm>
            <a:off x="685800" y="1047750"/>
            <a:ext cx="8096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pPr>
            <a:r>
              <a:rPr lang="pt-BR" dirty="0" err="1"/>
              <a:t>xxxxxxxxxx</a:t>
            </a:r>
            <a:endParaRPr sz="3150" b="1" dirty="0">
              <a:solidFill>
                <a:srgbClr val="1355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VII Semana de Letras da UNEAL · Campus I">
            <a:extLst>
              <a:ext uri="{FF2B5EF4-FFF2-40B4-BE49-F238E27FC236}">
                <a16:creationId xmlns:a16="http://schemas.microsoft.com/office/drawing/2014/main" id="{A40B7474-B45D-4B10-B56D-55D46AF4C4DE}"/>
              </a:ext>
            </a:extLst>
          </p:cNvPr>
          <p:cNvSpPr>
            <a:spLocks noGrp="1"/>
          </p:cNvSpPr>
          <p:nvPr/>
        </p:nvSpPr>
        <p:spPr>
          <a:xfrm>
            <a:off x="685800" y="6334125"/>
            <a:ext cx="9525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VII Semana de Letras da UNEAL · Campus III</a:t>
            </a:r>
          </a:p>
        </p:txBody>
      </p:sp>
      <p:sp>
        <p:nvSpPr>
          <p:cNvPr id="5" name="06">
            <a:extLst>
              <a:ext uri="{FF2B5EF4-FFF2-40B4-BE49-F238E27FC236}">
                <a16:creationId xmlns:a16="http://schemas.microsoft.com/office/drawing/2014/main" id="{0BF42C31-5ABA-4844-946D-9B7BB0A16425}"/>
              </a:ext>
            </a:extLst>
          </p:cNvPr>
          <p:cNvSpPr>
            <a:spLocks noGrp="1"/>
          </p:cNvSpPr>
          <p:nvPr/>
        </p:nvSpPr>
        <p:spPr>
          <a:xfrm>
            <a:off x="11049000" y="6334125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0" name="Insira o texto desta coluna.&#10;&#10;Use este e">
            <a:extLst>
              <a:ext uri="{FF2B5EF4-FFF2-40B4-BE49-F238E27FC236}">
                <a16:creationId xmlns:a16="http://schemas.microsoft.com/office/drawing/2014/main" id="{5C068CCA-65D9-10AF-ECC1-969F9F4EEA9C}"/>
              </a:ext>
            </a:extLst>
          </p:cNvPr>
          <p:cNvSpPr>
            <a:spLocks noGrp="1"/>
          </p:cNvSpPr>
          <p:nvPr/>
        </p:nvSpPr>
        <p:spPr>
          <a:xfrm>
            <a:off x="676275" y="2014330"/>
            <a:ext cx="10839450" cy="418768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pPr>
            <a:r>
              <a:rPr lang="pt-BR" dirty="0"/>
              <a:t>Texto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sz="2100" b="0" dirty="0">
                <a:solidFill>
                  <a:srgbClr val="263C4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547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A6E2E-B0CC-E39F-DED8-492C0E07E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E05702FB-1C04-75DC-EDDE-51CD4D2C5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5905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7B54AF9-9736-5A0E-64F3-39151E339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91625" y="791966"/>
            <a:ext cx="2333625" cy="578243"/>
          </a:xfrm>
          <a:prstGeom prst="rect">
            <a:avLst/>
          </a:prstGeom>
        </p:spPr>
      </p:pic>
      <p:sp>
        <p:nvSpPr>
          <p:cNvPr id="3" name="Citação em destaque">
            <a:extLst>
              <a:ext uri="{FF2B5EF4-FFF2-40B4-BE49-F238E27FC236}">
                <a16:creationId xmlns:a16="http://schemas.microsoft.com/office/drawing/2014/main" id="{E552A6C7-E8CD-4226-763A-8FF315EE26B8}"/>
              </a:ext>
            </a:extLst>
          </p:cNvPr>
          <p:cNvSpPr>
            <a:spLocks noGrp="1"/>
          </p:cNvSpPr>
          <p:nvPr/>
        </p:nvSpPr>
        <p:spPr>
          <a:xfrm>
            <a:off x="685800" y="1047750"/>
            <a:ext cx="8096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pPr>
            <a:r>
              <a:rPr lang="pt-BR" dirty="0" err="1"/>
              <a:t>xxxxxxxxxx</a:t>
            </a:r>
            <a:endParaRPr sz="3150" b="1" dirty="0">
              <a:solidFill>
                <a:srgbClr val="1355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VII Semana de Letras da UNEAL · Campus I">
            <a:extLst>
              <a:ext uri="{FF2B5EF4-FFF2-40B4-BE49-F238E27FC236}">
                <a16:creationId xmlns:a16="http://schemas.microsoft.com/office/drawing/2014/main" id="{329A81C8-6E68-8026-30E2-FC2251CCD05D}"/>
              </a:ext>
            </a:extLst>
          </p:cNvPr>
          <p:cNvSpPr>
            <a:spLocks noGrp="1"/>
          </p:cNvSpPr>
          <p:nvPr/>
        </p:nvSpPr>
        <p:spPr>
          <a:xfrm>
            <a:off x="685800" y="6334125"/>
            <a:ext cx="9525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VII Semana de Letras da UNEAL · Campus III</a:t>
            </a:r>
          </a:p>
        </p:txBody>
      </p:sp>
      <p:sp>
        <p:nvSpPr>
          <p:cNvPr id="5" name="06">
            <a:extLst>
              <a:ext uri="{FF2B5EF4-FFF2-40B4-BE49-F238E27FC236}">
                <a16:creationId xmlns:a16="http://schemas.microsoft.com/office/drawing/2014/main" id="{98006668-7539-B5D0-1E8E-23765BA28F65}"/>
              </a:ext>
            </a:extLst>
          </p:cNvPr>
          <p:cNvSpPr>
            <a:spLocks noGrp="1"/>
          </p:cNvSpPr>
          <p:nvPr/>
        </p:nvSpPr>
        <p:spPr>
          <a:xfrm>
            <a:off x="11049000" y="6334125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0" name="Insira o texto desta coluna.&#10;&#10;Use este e">
            <a:extLst>
              <a:ext uri="{FF2B5EF4-FFF2-40B4-BE49-F238E27FC236}">
                <a16:creationId xmlns:a16="http://schemas.microsoft.com/office/drawing/2014/main" id="{312FB8A9-309F-1F35-7E7F-29705F0C2FF5}"/>
              </a:ext>
            </a:extLst>
          </p:cNvPr>
          <p:cNvSpPr>
            <a:spLocks noGrp="1"/>
          </p:cNvSpPr>
          <p:nvPr/>
        </p:nvSpPr>
        <p:spPr>
          <a:xfrm>
            <a:off x="676275" y="2014330"/>
            <a:ext cx="10839450" cy="418768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pPr>
            <a:r>
              <a:rPr lang="pt-BR" dirty="0"/>
              <a:t>Texto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sz="2100" b="0" dirty="0">
                <a:solidFill>
                  <a:srgbClr val="263C4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5293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01849-F361-3EB0-9520-EE339247A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F42DA096-FA20-8D37-08F1-8AE20E5BB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5905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1726048-09FE-B57F-7D38-1F3E0315C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91625" y="791966"/>
            <a:ext cx="2333625" cy="578243"/>
          </a:xfrm>
          <a:prstGeom prst="rect">
            <a:avLst/>
          </a:prstGeom>
        </p:spPr>
      </p:pic>
      <p:sp>
        <p:nvSpPr>
          <p:cNvPr id="3" name="Citação em destaque">
            <a:extLst>
              <a:ext uri="{FF2B5EF4-FFF2-40B4-BE49-F238E27FC236}">
                <a16:creationId xmlns:a16="http://schemas.microsoft.com/office/drawing/2014/main" id="{6601C26E-6740-6D26-C65F-846381048BF2}"/>
              </a:ext>
            </a:extLst>
          </p:cNvPr>
          <p:cNvSpPr>
            <a:spLocks noGrp="1"/>
          </p:cNvSpPr>
          <p:nvPr/>
        </p:nvSpPr>
        <p:spPr>
          <a:xfrm>
            <a:off x="685800" y="1047750"/>
            <a:ext cx="8096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pPr>
            <a:r>
              <a:rPr lang="pt-BR" dirty="0" err="1"/>
              <a:t>xxxxxxxxxx</a:t>
            </a:r>
            <a:endParaRPr sz="3150" b="1" dirty="0">
              <a:solidFill>
                <a:srgbClr val="1355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VII Semana de Letras da UNEAL · Campus I">
            <a:extLst>
              <a:ext uri="{FF2B5EF4-FFF2-40B4-BE49-F238E27FC236}">
                <a16:creationId xmlns:a16="http://schemas.microsoft.com/office/drawing/2014/main" id="{44FECD8E-6E66-470B-347C-1FCD51DEEA44}"/>
              </a:ext>
            </a:extLst>
          </p:cNvPr>
          <p:cNvSpPr>
            <a:spLocks noGrp="1"/>
          </p:cNvSpPr>
          <p:nvPr/>
        </p:nvSpPr>
        <p:spPr>
          <a:xfrm>
            <a:off x="685800" y="6334125"/>
            <a:ext cx="9525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VII Semana de Letras da UNEAL · Campus III</a:t>
            </a:r>
          </a:p>
        </p:txBody>
      </p:sp>
      <p:sp>
        <p:nvSpPr>
          <p:cNvPr id="5" name="06">
            <a:extLst>
              <a:ext uri="{FF2B5EF4-FFF2-40B4-BE49-F238E27FC236}">
                <a16:creationId xmlns:a16="http://schemas.microsoft.com/office/drawing/2014/main" id="{94C5D9C2-6921-9017-301F-54C39D5277C1}"/>
              </a:ext>
            </a:extLst>
          </p:cNvPr>
          <p:cNvSpPr>
            <a:spLocks noGrp="1"/>
          </p:cNvSpPr>
          <p:nvPr/>
        </p:nvSpPr>
        <p:spPr>
          <a:xfrm>
            <a:off x="11049000" y="6334125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0" name="Insira o texto desta coluna.&#10;&#10;Use este e">
            <a:extLst>
              <a:ext uri="{FF2B5EF4-FFF2-40B4-BE49-F238E27FC236}">
                <a16:creationId xmlns:a16="http://schemas.microsoft.com/office/drawing/2014/main" id="{D4794E41-235A-92CB-B0D9-FE3EEC1B62B4}"/>
              </a:ext>
            </a:extLst>
          </p:cNvPr>
          <p:cNvSpPr>
            <a:spLocks noGrp="1"/>
          </p:cNvSpPr>
          <p:nvPr/>
        </p:nvSpPr>
        <p:spPr>
          <a:xfrm>
            <a:off x="676275" y="2014330"/>
            <a:ext cx="10839450" cy="418768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pPr>
            <a:r>
              <a:rPr lang="pt-BR" dirty="0"/>
              <a:t>Texto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sz="2100" b="0" dirty="0">
                <a:solidFill>
                  <a:srgbClr val="263C4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2143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63C86-8995-73FA-B4F1-ABB0A4021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45AC2B37-678D-5E8C-304E-3586388EA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5905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9B489E4-6422-C747-3A83-E3F51387F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91625" y="791966"/>
            <a:ext cx="2333625" cy="578243"/>
          </a:xfrm>
          <a:prstGeom prst="rect">
            <a:avLst/>
          </a:prstGeom>
        </p:spPr>
      </p:pic>
      <p:sp>
        <p:nvSpPr>
          <p:cNvPr id="3" name="Citação em destaque">
            <a:extLst>
              <a:ext uri="{FF2B5EF4-FFF2-40B4-BE49-F238E27FC236}">
                <a16:creationId xmlns:a16="http://schemas.microsoft.com/office/drawing/2014/main" id="{3A349BB0-1386-30B8-9E86-BF92AFC044AC}"/>
              </a:ext>
            </a:extLst>
          </p:cNvPr>
          <p:cNvSpPr>
            <a:spLocks noGrp="1"/>
          </p:cNvSpPr>
          <p:nvPr/>
        </p:nvSpPr>
        <p:spPr>
          <a:xfrm>
            <a:off x="685800" y="1047750"/>
            <a:ext cx="8096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pPr>
            <a:r>
              <a:rPr lang="pt-BR" dirty="0" err="1"/>
              <a:t>xxxxxxxxxx</a:t>
            </a:r>
            <a:endParaRPr sz="3150" b="1" dirty="0">
              <a:solidFill>
                <a:srgbClr val="1355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VII Semana de Letras da UNEAL · Campus I">
            <a:extLst>
              <a:ext uri="{FF2B5EF4-FFF2-40B4-BE49-F238E27FC236}">
                <a16:creationId xmlns:a16="http://schemas.microsoft.com/office/drawing/2014/main" id="{85F0F294-D4FE-DCC3-3E6B-E02883D68609}"/>
              </a:ext>
            </a:extLst>
          </p:cNvPr>
          <p:cNvSpPr>
            <a:spLocks noGrp="1"/>
          </p:cNvSpPr>
          <p:nvPr/>
        </p:nvSpPr>
        <p:spPr>
          <a:xfrm>
            <a:off x="685800" y="6334125"/>
            <a:ext cx="9525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VII Semana de Letras da UNEAL · Campus III</a:t>
            </a:r>
          </a:p>
        </p:txBody>
      </p:sp>
      <p:sp>
        <p:nvSpPr>
          <p:cNvPr id="5" name="06">
            <a:extLst>
              <a:ext uri="{FF2B5EF4-FFF2-40B4-BE49-F238E27FC236}">
                <a16:creationId xmlns:a16="http://schemas.microsoft.com/office/drawing/2014/main" id="{402316D4-B833-B73F-B51C-A1BFEF85F387}"/>
              </a:ext>
            </a:extLst>
          </p:cNvPr>
          <p:cNvSpPr>
            <a:spLocks noGrp="1"/>
          </p:cNvSpPr>
          <p:nvPr/>
        </p:nvSpPr>
        <p:spPr>
          <a:xfrm>
            <a:off x="11049000" y="6334125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0" name="Insira o texto desta coluna.&#10;&#10;Use este e">
            <a:extLst>
              <a:ext uri="{FF2B5EF4-FFF2-40B4-BE49-F238E27FC236}">
                <a16:creationId xmlns:a16="http://schemas.microsoft.com/office/drawing/2014/main" id="{63E10FFC-3ADC-5A68-51C3-CE6287255CB2}"/>
              </a:ext>
            </a:extLst>
          </p:cNvPr>
          <p:cNvSpPr>
            <a:spLocks noGrp="1"/>
          </p:cNvSpPr>
          <p:nvPr/>
        </p:nvSpPr>
        <p:spPr>
          <a:xfrm>
            <a:off x="676275" y="2014330"/>
            <a:ext cx="10839450" cy="418768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pPr>
            <a:r>
              <a:rPr lang="pt-BR" dirty="0"/>
              <a:t>Texto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sz="2100" b="0" dirty="0">
                <a:solidFill>
                  <a:srgbClr val="263C4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9585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0ED3B-8209-947E-9B5D-1107DBBC1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F9BC2D27-3015-37BF-AA01-D188FD836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5905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CA80CE5-088F-FB69-5189-8B171120E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91625" y="791966"/>
            <a:ext cx="2333625" cy="578243"/>
          </a:xfrm>
          <a:prstGeom prst="rect">
            <a:avLst/>
          </a:prstGeom>
        </p:spPr>
      </p:pic>
      <p:sp>
        <p:nvSpPr>
          <p:cNvPr id="3" name="Citação em destaque">
            <a:extLst>
              <a:ext uri="{FF2B5EF4-FFF2-40B4-BE49-F238E27FC236}">
                <a16:creationId xmlns:a16="http://schemas.microsoft.com/office/drawing/2014/main" id="{6D8601FC-A5B6-CE08-D5F7-DC9FC6BFDED1}"/>
              </a:ext>
            </a:extLst>
          </p:cNvPr>
          <p:cNvSpPr>
            <a:spLocks noGrp="1"/>
          </p:cNvSpPr>
          <p:nvPr/>
        </p:nvSpPr>
        <p:spPr>
          <a:xfrm>
            <a:off x="685800" y="1047750"/>
            <a:ext cx="8096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pPr>
            <a:r>
              <a:rPr lang="pt-BR" dirty="0" err="1"/>
              <a:t>xxxxxxxxxx</a:t>
            </a:r>
            <a:endParaRPr sz="3150" b="1" dirty="0">
              <a:solidFill>
                <a:srgbClr val="1355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VII Semana de Letras da UNEAL · Campus I">
            <a:extLst>
              <a:ext uri="{FF2B5EF4-FFF2-40B4-BE49-F238E27FC236}">
                <a16:creationId xmlns:a16="http://schemas.microsoft.com/office/drawing/2014/main" id="{F21F8F10-3A73-611B-B4BE-1F649CC46D81}"/>
              </a:ext>
            </a:extLst>
          </p:cNvPr>
          <p:cNvSpPr>
            <a:spLocks noGrp="1"/>
          </p:cNvSpPr>
          <p:nvPr/>
        </p:nvSpPr>
        <p:spPr>
          <a:xfrm>
            <a:off x="685800" y="6334125"/>
            <a:ext cx="9525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VII Semana de Letras da UNEAL · Campus III</a:t>
            </a:r>
          </a:p>
        </p:txBody>
      </p:sp>
      <p:sp>
        <p:nvSpPr>
          <p:cNvPr id="5" name="06">
            <a:extLst>
              <a:ext uri="{FF2B5EF4-FFF2-40B4-BE49-F238E27FC236}">
                <a16:creationId xmlns:a16="http://schemas.microsoft.com/office/drawing/2014/main" id="{CBA99C67-3E82-2FB6-0424-87185ADDF000}"/>
              </a:ext>
            </a:extLst>
          </p:cNvPr>
          <p:cNvSpPr>
            <a:spLocks noGrp="1"/>
          </p:cNvSpPr>
          <p:nvPr/>
        </p:nvSpPr>
        <p:spPr>
          <a:xfrm>
            <a:off x="11049000" y="6334125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0" name="Insira o texto desta coluna.&#10;&#10;Use este e">
            <a:extLst>
              <a:ext uri="{FF2B5EF4-FFF2-40B4-BE49-F238E27FC236}">
                <a16:creationId xmlns:a16="http://schemas.microsoft.com/office/drawing/2014/main" id="{F20A4F04-76E6-4086-E2BC-A224A198914E}"/>
              </a:ext>
            </a:extLst>
          </p:cNvPr>
          <p:cNvSpPr>
            <a:spLocks noGrp="1"/>
          </p:cNvSpPr>
          <p:nvPr/>
        </p:nvSpPr>
        <p:spPr>
          <a:xfrm>
            <a:off x="676275" y="2014330"/>
            <a:ext cx="10839450" cy="418768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pPr>
            <a:r>
              <a:rPr lang="pt-BR" dirty="0"/>
              <a:t>Texto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lang="pt-BR" dirty="0"/>
              <a:t> </a:t>
            </a:r>
            <a:r>
              <a:rPr lang="pt-BR" dirty="0" err="1"/>
              <a:t>Texto</a:t>
            </a:r>
            <a:r>
              <a:rPr sz="2100" b="0" dirty="0">
                <a:solidFill>
                  <a:srgbClr val="263C44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5197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484DB6A9-E376-46BB-93FB-50BFF311F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5905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3938BB6-BAC1-41EC-B5B8-0A294736A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91625" y="791966"/>
            <a:ext cx="2333625" cy="578243"/>
          </a:xfrm>
          <a:prstGeom prst="rect">
            <a:avLst/>
          </a:prstGeom>
        </p:spPr>
      </p:pic>
      <p:sp>
        <p:nvSpPr>
          <p:cNvPr id="3" name="Resultados e discussão">
            <a:extLst>
              <a:ext uri="{FF2B5EF4-FFF2-40B4-BE49-F238E27FC236}">
                <a16:creationId xmlns:a16="http://schemas.microsoft.com/office/drawing/2014/main" id="{842405D5-DC10-4129-AD01-59674D3270D6}"/>
              </a:ext>
            </a:extLst>
          </p:cNvPr>
          <p:cNvSpPr>
            <a:spLocks noGrp="1"/>
          </p:cNvSpPr>
          <p:nvPr/>
        </p:nvSpPr>
        <p:spPr>
          <a:xfrm>
            <a:off x="685800" y="1047750"/>
            <a:ext cx="8096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pPr>
            <a:r>
              <a:rPr lang="pt-BR" dirty="0"/>
              <a:t>Título do slide</a:t>
            </a:r>
            <a:endParaRPr sz="3150" b="1" dirty="0">
              <a:solidFill>
                <a:srgbClr val="1355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VII Semana de Letras da UNEAL · Campus I">
            <a:extLst>
              <a:ext uri="{FF2B5EF4-FFF2-40B4-BE49-F238E27FC236}">
                <a16:creationId xmlns:a16="http://schemas.microsoft.com/office/drawing/2014/main" id="{3B5ABC84-1033-4452-9466-D9521DF94998}"/>
              </a:ext>
            </a:extLst>
          </p:cNvPr>
          <p:cNvSpPr>
            <a:spLocks noGrp="1"/>
          </p:cNvSpPr>
          <p:nvPr/>
        </p:nvSpPr>
        <p:spPr>
          <a:xfrm>
            <a:off x="685800" y="6334125"/>
            <a:ext cx="9525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VII Semana de Letras da UNEAL · Campus III</a:t>
            </a:r>
          </a:p>
        </p:txBody>
      </p:sp>
      <p:sp>
        <p:nvSpPr>
          <p:cNvPr id="5" name="07">
            <a:extLst>
              <a:ext uri="{FF2B5EF4-FFF2-40B4-BE49-F238E27FC236}">
                <a16:creationId xmlns:a16="http://schemas.microsoft.com/office/drawing/2014/main" id="{7050F59E-0CE4-4251-96C1-EC9606397F45}"/>
              </a:ext>
            </a:extLst>
          </p:cNvPr>
          <p:cNvSpPr>
            <a:spLocks noGrp="1"/>
          </p:cNvSpPr>
          <p:nvPr/>
        </p:nvSpPr>
        <p:spPr>
          <a:xfrm>
            <a:off x="11049000" y="6334125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Apresente aqui o resultado que deseja de">
            <a:extLst>
              <a:ext uri="{FF2B5EF4-FFF2-40B4-BE49-F238E27FC236}">
                <a16:creationId xmlns:a16="http://schemas.microsoft.com/office/drawing/2014/main" id="{33138CE6-F5E7-4B4E-8992-AD6B2539FF6A}"/>
              </a:ext>
            </a:extLst>
          </p:cNvPr>
          <p:cNvSpPr>
            <a:spLocks noGrp="1"/>
          </p:cNvSpPr>
          <p:nvPr/>
        </p:nvSpPr>
        <p:spPr>
          <a:xfrm>
            <a:off x="543339" y="2266950"/>
            <a:ext cx="11198087" cy="379908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25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pPr>
            <a:r>
              <a:rPr lang="pt-BR" dirty="0"/>
              <a:t>...</a:t>
            </a:r>
            <a:r>
              <a:rPr lang="pt-BR" dirty="0" err="1"/>
              <a:t>xxxxxxxxxxxxxxxxxxxxxxx</a:t>
            </a:r>
            <a:r>
              <a:rPr lang="pt-BR" dirty="0"/>
              <a:t>.</a:t>
            </a:r>
            <a:endParaRPr sz="2250" b="0" dirty="0">
              <a:solidFill>
                <a:srgbClr val="263C4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Relacione o resultado aos objetivos e ao">
            <a:extLst>
              <a:ext uri="{FF2B5EF4-FFF2-40B4-BE49-F238E27FC236}">
                <a16:creationId xmlns:a16="http://schemas.microsoft.com/office/drawing/2014/main" id="{5CA178AD-2C2D-403F-A5BC-7137DC69328E}"/>
              </a:ext>
            </a:extLst>
          </p:cNvPr>
          <p:cNvSpPr>
            <a:spLocks noGrp="1"/>
          </p:cNvSpPr>
          <p:nvPr/>
        </p:nvSpPr>
        <p:spPr>
          <a:xfrm>
            <a:off x="685800" y="4905375"/>
            <a:ext cx="1047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pPr>
            <a:endParaRPr sz="2100" b="0" dirty="0">
              <a:solidFill>
                <a:srgbClr val="263C44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0101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08EEB9E6-6708-40FE-961D-B66FF7BFD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5905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45003E5-6D94-427D-8157-3979DE8E6E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91625" y="791966"/>
            <a:ext cx="2333625" cy="578243"/>
          </a:xfrm>
          <a:prstGeom prst="rect">
            <a:avLst/>
          </a:prstGeom>
        </p:spPr>
      </p:pic>
      <p:sp>
        <p:nvSpPr>
          <p:cNvPr id="3" name="Referências">
            <a:extLst>
              <a:ext uri="{FF2B5EF4-FFF2-40B4-BE49-F238E27FC236}">
                <a16:creationId xmlns:a16="http://schemas.microsoft.com/office/drawing/2014/main" id="{29D33448-D464-4799-90AC-25844B78213A}"/>
              </a:ext>
            </a:extLst>
          </p:cNvPr>
          <p:cNvSpPr>
            <a:spLocks noGrp="1"/>
          </p:cNvSpPr>
          <p:nvPr/>
        </p:nvSpPr>
        <p:spPr>
          <a:xfrm>
            <a:off x="685800" y="1047750"/>
            <a:ext cx="80962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defPPr>
            <a:lvl1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1pPr>
            <a:lvl2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2pPr>
            <a:lvl3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3pPr>
            <a:lvl4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4pPr>
            <a:lvl5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5pPr>
            <a:lvl6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6pPr>
            <a:lvl7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7pPr>
            <a:lvl8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8pPr>
            <a:lvl9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1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35568"/>
                </a:solidFill>
                <a:latin typeface="Arial"/>
                <a:ea typeface="Arial"/>
                <a:cs typeface="Arial"/>
              </a:rPr>
              <a:t>Referências</a:t>
            </a:r>
          </a:p>
        </p:txBody>
      </p:sp>
      <p:sp>
        <p:nvSpPr>
          <p:cNvPr id="4" name="VII Semana de Letras da UNEAL · Campus I">
            <a:extLst>
              <a:ext uri="{FF2B5EF4-FFF2-40B4-BE49-F238E27FC236}">
                <a16:creationId xmlns:a16="http://schemas.microsoft.com/office/drawing/2014/main" id="{D421072F-A92D-42B8-A91F-B7942A2BFC1F}"/>
              </a:ext>
            </a:extLst>
          </p:cNvPr>
          <p:cNvSpPr>
            <a:spLocks noGrp="1"/>
          </p:cNvSpPr>
          <p:nvPr/>
        </p:nvSpPr>
        <p:spPr>
          <a:xfrm>
            <a:off x="685800" y="6334125"/>
            <a:ext cx="9525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VII Semana de Letras da UNEAL · Campus III</a:t>
            </a:r>
          </a:p>
        </p:txBody>
      </p:sp>
      <p:sp>
        <p:nvSpPr>
          <p:cNvPr id="5" name="08">
            <a:extLst>
              <a:ext uri="{FF2B5EF4-FFF2-40B4-BE49-F238E27FC236}">
                <a16:creationId xmlns:a16="http://schemas.microsoft.com/office/drawing/2014/main" id="{7A5CE1CA-6DF1-4CF8-B28B-082F0A8F2AC5}"/>
              </a:ext>
            </a:extLst>
          </p:cNvPr>
          <p:cNvSpPr>
            <a:spLocks noGrp="1"/>
          </p:cNvSpPr>
          <p:nvPr/>
        </p:nvSpPr>
        <p:spPr>
          <a:xfrm>
            <a:off x="11049000" y="6334125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00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6" name="SOBRENOME, Nome. Título da obra. Cidade:">
            <a:extLst>
              <a:ext uri="{FF2B5EF4-FFF2-40B4-BE49-F238E27FC236}">
                <a16:creationId xmlns:a16="http://schemas.microsoft.com/office/drawing/2014/main" id="{7DADD9AD-C8BD-4A15-9241-ED76ABD9ADF8}"/>
              </a:ext>
            </a:extLst>
          </p:cNvPr>
          <p:cNvSpPr>
            <a:spLocks noGrp="1"/>
          </p:cNvSpPr>
          <p:nvPr/>
        </p:nvSpPr>
        <p:spPr>
          <a:xfrm>
            <a:off x="685800" y="2333625"/>
            <a:ext cx="10572750" cy="3143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pPr>
            <a:r>
              <a:rPr lang="pt-BR" sz="2025" b="0" dirty="0">
                <a:solidFill>
                  <a:srgbClr val="263C44"/>
                </a:solidFill>
                <a:latin typeface="Arial"/>
                <a:ea typeface="Arial"/>
                <a:cs typeface="Arial"/>
              </a:rPr>
              <a:t>xxxxxxxxxxxxxxxxxxxxxxxxxxxxxxxxxxxxxxxxxxxxxxxxxxxxxxxxxxxxxxxxxxxxxxxxxxxxx</a:t>
            </a:r>
          </a:p>
          <a:p>
            <a:pPr>
              <a:defRPr sz="2025" b="0">
                <a:solidFill>
                  <a:srgbClr val="263C44"/>
                </a:solidFill>
                <a:latin typeface="Arial"/>
                <a:ea typeface="Arial"/>
                <a:cs typeface="Arial"/>
              </a:defRPr>
            </a:pPr>
            <a:endParaRPr sz="2025" b="0" dirty="0">
              <a:solidFill>
                <a:srgbClr val="263C44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1457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698BF13B-DE6C-4463-A05B-41F49F611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173355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FFDBC57-EBA6-43E0-BDD8-3BD2D8C866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85800" y="2191888"/>
            <a:ext cx="5334000" cy="1321699"/>
          </a:xfrm>
          <a:prstGeom prst="rect">
            <a:avLst/>
          </a:prstGeom>
        </p:spPr>
      </p:pic>
      <p:sp>
        <p:nvSpPr>
          <p:cNvPr id="3" name="Obrigada! / Obrigado!">
            <a:extLst>
              <a:ext uri="{FF2B5EF4-FFF2-40B4-BE49-F238E27FC236}">
                <a16:creationId xmlns:a16="http://schemas.microsoft.com/office/drawing/2014/main" id="{45A758E6-5307-469F-A3E0-C8563F8526FD}"/>
              </a:ext>
            </a:extLst>
          </p:cNvPr>
          <p:cNvSpPr>
            <a:spLocks noGrp="1"/>
          </p:cNvSpPr>
          <p:nvPr/>
        </p:nvSpPr>
        <p:spPr>
          <a:xfrm>
            <a:off x="685800" y="4010025"/>
            <a:ext cx="1047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40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050" b="1">
                <a:solidFill>
                  <a:srgbClr val="135568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35568"/>
                </a:solidFill>
                <a:latin typeface="Arial"/>
                <a:ea typeface="Arial"/>
                <a:cs typeface="Arial"/>
              </a:rPr>
              <a:t>Obrigada! / Obrigado!</a:t>
            </a:r>
          </a:p>
        </p:txBody>
      </p:sp>
      <p:sp>
        <p:nvSpPr>
          <p:cNvPr id="4" name="Nome do(a) apresentador(a)&#10;E-mail ou con">
            <a:extLst>
              <a:ext uri="{FF2B5EF4-FFF2-40B4-BE49-F238E27FC236}">
                <a16:creationId xmlns:a16="http://schemas.microsoft.com/office/drawing/2014/main" id="{D039E1F2-37AB-426C-93BF-31F531C36CD1}"/>
              </a:ext>
            </a:extLst>
          </p:cNvPr>
          <p:cNvSpPr>
            <a:spLocks noGrp="1"/>
          </p:cNvSpPr>
          <p:nvPr/>
        </p:nvSpPr>
        <p:spPr>
          <a:xfrm>
            <a:off x="714375" y="5124450"/>
            <a:ext cx="85725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/>
          <a:lstStyle>
            <a:defPPr>
              <a:defRPr sz="202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Nome do(a) apresentador(a)</a:t>
            </a:r>
          </a:p>
          <a:p>
            <a:pPr>
              <a:defRPr sz="2025" b="0">
                <a:solidFill>
                  <a:srgbClr val="633D6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633D63"/>
                </a:solidFill>
                <a:latin typeface="Arial"/>
                <a:ea typeface="Arial"/>
                <a:cs typeface="Arial"/>
              </a:rPr>
              <a:t>E-mail ou contato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52AB81D-469C-482A-8B61-0ED0F6AA077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0821" b="-1511"/>
          <a:stretch>
            <a:fillRect/>
          </a:stretch>
        </p:blipFill>
        <p:spPr>
          <a:xfrm>
            <a:off x="10906539" y="5249792"/>
            <a:ext cx="884169" cy="136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7108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640</Words>
  <Application>Microsoft Office PowerPoint</Application>
  <DocSecurity>0</DocSecurity>
  <PresentationFormat>Widescreen</PresentationFormat>
  <Paragraphs>46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5" baseType="lpstr">
      <vt:lpstr>Aptos</vt:lpstr>
      <vt:lpstr>Arial</vt:lpstr>
      <vt:lpstr>ChatGPT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Vanderson Aureliano Barbosa</cp:lastModifiedBy>
  <cp:revision>3</cp:revision>
  <dcterms:created xsi:type="dcterms:W3CDTF">2026-10-19T16:23:18Z</dcterms:created>
  <dcterms:modified xsi:type="dcterms:W3CDTF">2026-10-19T17:57:52Z</dcterms:modified>
</cp:coreProperties>
</file>